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Build a food chain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071479"/>
            <a:ext cx="8285163" cy="339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To talk about in your group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would you arrange the organism cards and the arrow cards to make a food chain?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Can </a:t>
            </a:r>
            <a:r>
              <a:rPr lang="en-GB" dirty="0"/>
              <a:t>you explain why you arranged them in that order?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organisms would you label as producers and which as consumers?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organisms would you label as prey and which as predators?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dirty="0" smtClean="0"/>
              <a:t>Can </a:t>
            </a:r>
            <a:r>
              <a:rPr lang="en-GB" dirty="0"/>
              <a:t>you explain why you labelled them that way?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570196" y="806120"/>
            <a:ext cx="4059169" cy="1944335"/>
            <a:chOff x="0" y="0"/>
            <a:chExt cx="4792345" cy="22955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26984">
              <a:off x="3352800" y="47625"/>
              <a:ext cx="1439545" cy="151638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4100" y="95250"/>
              <a:ext cx="1439545" cy="15113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67221">
              <a:off x="0" y="171450"/>
              <a:ext cx="1439545" cy="15113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175" y="0"/>
              <a:ext cx="1439545" cy="151638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46686">
              <a:off x="504825" y="2000250"/>
              <a:ext cx="1439545" cy="2952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67902" flipH="1">
              <a:off x="3076575" y="1781175"/>
              <a:ext cx="1439545" cy="2952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68110">
              <a:off x="895350" y="1743075"/>
              <a:ext cx="1439545" cy="20447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1700" y="1876425"/>
              <a:ext cx="1439545" cy="20447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3408">
              <a:off x="1876425" y="2066925"/>
              <a:ext cx="1439545" cy="20447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</TotalTime>
  <Words>73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2019-03-06T18:00:58Z</dcterms:created>
  <dcterms:modified xsi:type="dcterms:W3CDTF">2019-03-06T18:03:28Z</dcterms:modified>
</cp:coreProperties>
</file>